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10F5DF-B61E-4F1F-8B69-3E7FA3FD810A}" v="3" dt="2021-11-23T19:45:23.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AF0222C-B863-4F10-AAB6-3F81FEA5345D}" type="datetimeFigureOut">
              <a:rPr lang="es-MX" smtClean="0"/>
              <a:t>23/11/2021</a:t>
            </a:fld>
            <a:endParaRPr lang="es-MX"/>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s-MX"/>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C05C8DE-4466-452A-A322-D3BBA26D2CEE}" type="slidenum">
              <a:rPr lang="es-MX" smtClean="0"/>
              <a:t>‹Nº›</a:t>
            </a:fld>
            <a:endParaRPr lang="es-MX"/>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4961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F0222C-B863-4F10-AAB6-3F81FEA5345D}" type="datetimeFigureOut">
              <a:rPr lang="es-MX" smtClean="0"/>
              <a:t>23/11/2021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3708302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F0222C-B863-4F10-AAB6-3F81FEA5345D}" type="datetimeFigureOut">
              <a:rPr lang="es-MX" smtClean="0"/>
              <a:t>23/11/2021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583824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F0222C-B863-4F10-AAB6-3F81FEA5345D}" type="datetimeFigureOut">
              <a:rPr lang="es-MX" smtClean="0"/>
              <a:t>23/11/2021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39463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AF0222C-B863-4F10-AAB6-3F81FEA5345D}" type="datetimeFigureOut">
              <a:rPr lang="es-MX" smtClean="0"/>
              <a:t>23/11/2021</a:t>
            </a:fld>
            <a:endParaRPr lang="es-MX"/>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C05C8DE-4466-452A-A322-D3BBA26D2CEE}" type="slidenum">
              <a:rPr lang="es-MX" smtClean="0"/>
              <a:t>‹Nº›</a:t>
            </a:fld>
            <a:endParaRPr lang="es-MX"/>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41645304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AF0222C-B863-4F10-AAB6-3F81FEA5345D}" type="datetimeFigureOut">
              <a:rPr lang="es-MX" smtClean="0"/>
              <a:t>23/11/2021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77189193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AF0222C-B863-4F10-AAB6-3F81FEA5345D}" type="datetimeFigureOut">
              <a:rPr lang="es-MX" smtClean="0"/>
              <a:t>23/11/2021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1117183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AF0222C-B863-4F10-AAB6-3F81FEA5345D}" type="datetimeFigureOut">
              <a:rPr lang="es-MX" smtClean="0"/>
              <a:t>23/11/2021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175390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0222C-B863-4F10-AAB6-3F81FEA5345D}" type="datetimeFigureOut">
              <a:rPr lang="es-MX" smtClean="0"/>
              <a:t>23/11/2021</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3151794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051" y="6375679"/>
            <a:ext cx="1233355" cy="348462"/>
          </a:xfrm>
        </p:spPr>
        <p:txBody>
          <a:bodyPr/>
          <a:lstStyle/>
          <a:p>
            <a:fld id="{6AF0222C-B863-4F10-AAB6-3F81FEA5345D}" type="datetimeFigureOut">
              <a:rPr lang="es-MX" smtClean="0"/>
              <a:t>23/11/2021</a:t>
            </a:fld>
            <a:endParaRPr lang="es-MX"/>
          </a:p>
        </p:txBody>
      </p:sp>
      <p:sp>
        <p:nvSpPr>
          <p:cNvPr id="6" name="Footer Placeholder 5"/>
          <p:cNvSpPr>
            <a:spLocks noGrp="1"/>
          </p:cNvSpPr>
          <p:nvPr>
            <p:ph type="ftr" sz="quarter" idx="11"/>
          </p:nvPr>
        </p:nvSpPr>
        <p:spPr>
          <a:xfrm>
            <a:off x="2103620" y="6375679"/>
            <a:ext cx="3482179" cy="345796"/>
          </a:xfrm>
        </p:spPr>
        <p:txBody>
          <a:bodyPr/>
          <a:lstStyle/>
          <a:p>
            <a:endParaRPr lang="es-MX"/>
          </a:p>
        </p:txBody>
      </p:sp>
      <p:sp>
        <p:nvSpPr>
          <p:cNvPr id="7" name="Slide Number Placeholder 6"/>
          <p:cNvSpPr>
            <a:spLocks noGrp="1"/>
          </p:cNvSpPr>
          <p:nvPr>
            <p:ph type="sldNum" sz="quarter" idx="12"/>
          </p:nvPr>
        </p:nvSpPr>
        <p:spPr>
          <a:xfrm>
            <a:off x="5691014" y="6375679"/>
            <a:ext cx="1232456" cy="345796"/>
          </a:xfrm>
        </p:spPr>
        <p:txBody>
          <a:bodyPr/>
          <a:lstStyle/>
          <a:p>
            <a:fld id="{DC05C8DE-4466-452A-A322-D3BBA26D2CEE}" type="slidenum">
              <a:rPr lang="es-MX" smtClean="0"/>
              <a:t>‹Nº›</a:t>
            </a:fld>
            <a:endParaRPr lang="es-MX"/>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45414888"/>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950" y="6375679"/>
            <a:ext cx="1232456" cy="348462"/>
          </a:xfrm>
        </p:spPr>
        <p:txBody>
          <a:bodyPr/>
          <a:lstStyle/>
          <a:p>
            <a:fld id="{6AF0222C-B863-4F10-AAB6-3F81FEA5345D}" type="datetimeFigureOut">
              <a:rPr lang="es-MX" smtClean="0"/>
              <a:t>23/11/2021</a:t>
            </a:fld>
            <a:endParaRPr lang="es-MX"/>
          </a:p>
        </p:txBody>
      </p:sp>
      <p:sp>
        <p:nvSpPr>
          <p:cNvPr id="6" name="Footer Placeholder 5"/>
          <p:cNvSpPr>
            <a:spLocks noGrp="1"/>
          </p:cNvSpPr>
          <p:nvPr>
            <p:ph type="ftr" sz="quarter" idx="11"/>
          </p:nvPr>
        </p:nvSpPr>
        <p:spPr>
          <a:xfrm>
            <a:off x="2103621" y="6375679"/>
            <a:ext cx="3482178" cy="345796"/>
          </a:xfrm>
        </p:spPr>
        <p:txBody>
          <a:bodyPr/>
          <a:lstStyle/>
          <a:p>
            <a:endParaRPr lang="es-MX"/>
          </a:p>
        </p:txBody>
      </p:sp>
      <p:sp>
        <p:nvSpPr>
          <p:cNvPr id="7" name="Slide Number Placeholder 6"/>
          <p:cNvSpPr>
            <a:spLocks noGrp="1"/>
          </p:cNvSpPr>
          <p:nvPr>
            <p:ph type="sldNum" sz="quarter" idx="12"/>
          </p:nvPr>
        </p:nvSpPr>
        <p:spPr>
          <a:xfrm>
            <a:off x="5687568" y="6375679"/>
            <a:ext cx="1234440" cy="345796"/>
          </a:xfrm>
        </p:spPr>
        <p:txBody>
          <a:bodyPr/>
          <a:lstStyle/>
          <a:p>
            <a:fld id="{DC05C8DE-4466-452A-A322-D3BBA26D2CEE}" type="slidenum">
              <a:rPr lang="es-MX" smtClean="0"/>
              <a:t>‹Nº›</a:t>
            </a:fld>
            <a:endParaRPr lang="es-MX"/>
          </a:p>
        </p:txBody>
      </p:sp>
    </p:spTree>
    <p:extLst>
      <p:ext uri="{BB962C8B-B14F-4D97-AF65-F5344CB8AC3E}">
        <p14:creationId xmlns:p14="http://schemas.microsoft.com/office/powerpoint/2010/main" val="2737572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AF0222C-B863-4F10-AAB6-3F81FEA5345D}" type="datetimeFigureOut">
              <a:rPr lang="es-MX" smtClean="0"/>
              <a:t>23/11/2021</a:t>
            </a:fld>
            <a:endParaRPr lang="es-MX"/>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s-MX"/>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C05C8DE-4466-452A-A322-D3BBA26D2CEE}" type="slidenum">
              <a:rPr lang="es-MX" smtClean="0"/>
              <a:t>‹Nº›</a:t>
            </a:fld>
            <a:endParaRPr lang="es-MX"/>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461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14840D-24E9-4DC3-82FD-FBFD335165C9}"/>
              </a:ext>
            </a:extLst>
          </p:cNvPr>
          <p:cNvSpPr>
            <a:spLocks noGrp="1"/>
          </p:cNvSpPr>
          <p:nvPr>
            <p:ph type="ctrTitle"/>
          </p:nvPr>
        </p:nvSpPr>
        <p:spPr/>
        <p:txBody>
          <a:bodyPr/>
          <a:lstStyle/>
          <a:p>
            <a:r>
              <a:rPr lang="es-MX" dirty="0"/>
              <a:t>Imanes</a:t>
            </a:r>
            <a:br>
              <a:rPr lang="es-MX" dirty="0"/>
            </a:br>
            <a:r>
              <a:rPr lang="es-MX" dirty="0"/>
              <a:t>(NATURAL, MAGNETITA)</a:t>
            </a:r>
          </a:p>
        </p:txBody>
      </p:sp>
      <p:sp>
        <p:nvSpPr>
          <p:cNvPr id="3" name="Subtítulo 2">
            <a:extLst>
              <a:ext uri="{FF2B5EF4-FFF2-40B4-BE49-F238E27FC236}">
                <a16:creationId xmlns:a16="http://schemas.microsoft.com/office/drawing/2014/main" id="{8D465240-B3AE-411D-A807-60EB217FC091}"/>
              </a:ext>
            </a:extLst>
          </p:cNvPr>
          <p:cNvSpPr>
            <a:spLocks noGrp="1"/>
          </p:cNvSpPr>
          <p:nvPr>
            <p:ph type="subTitle" idx="1"/>
          </p:nvPr>
        </p:nvSpPr>
        <p:spPr/>
        <p:txBody>
          <a:bodyPr/>
          <a:lstStyle/>
          <a:p>
            <a:r>
              <a:rPr lang="es-MX" dirty="0"/>
              <a:t>BREVE INTRODUCCION HACIA EL CONOCIMIENTO BASICO IMANES</a:t>
            </a:r>
          </a:p>
        </p:txBody>
      </p:sp>
    </p:spTree>
    <p:extLst>
      <p:ext uri="{BB962C8B-B14F-4D97-AF65-F5344CB8AC3E}">
        <p14:creationId xmlns:p14="http://schemas.microsoft.com/office/powerpoint/2010/main" val="1226071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A2805736-925B-4E6B-9FAB-73BA23E1E9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a:extLst>
              <a:ext uri="{FF2B5EF4-FFF2-40B4-BE49-F238E27FC236}">
                <a16:creationId xmlns:a16="http://schemas.microsoft.com/office/drawing/2014/main" id="{6DE7063D-71F9-42E9-AE75-F2B86392E213}"/>
              </a:ext>
            </a:extLst>
          </p:cNvPr>
          <p:cNvSpPr>
            <a:spLocks noGrp="1"/>
          </p:cNvSpPr>
          <p:nvPr>
            <p:ph type="title"/>
          </p:nvPr>
        </p:nvSpPr>
        <p:spPr>
          <a:xfrm>
            <a:off x="605197" y="382385"/>
            <a:ext cx="3111669" cy="899780"/>
          </a:xfrm>
        </p:spPr>
        <p:txBody>
          <a:bodyPr anchor="b">
            <a:normAutofit/>
          </a:bodyPr>
          <a:lstStyle/>
          <a:p>
            <a:r>
              <a:rPr lang="es-MX" sz="2000"/>
              <a:t>IMANES NATURALES </a:t>
            </a:r>
            <a:br>
              <a:rPr lang="es-MX" sz="2000"/>
            </a:br>
            <a:endParaRPr lang="es-MX" sz="2000"/>
          </a:p>
        </p:txBody>
      </p:sp>
      <p:sp>
        <p:nvSpPr>
          <p:cNvPr id="17" name="Rectangle 11">
            <a:extLst>
              <a:ext uri="{FF2B5EF4-FFF2-40B4-BE49-F238E27FC236}">
                <a16:creationId xmlns:a16="http://schemas.microsoft.com/office/drawing/2014/main" id="{E9EA2B43-8884-423C-B0EB-8949B0462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1D22C0D6-BABA-4DC5-89BC-379238D75327}"/>
              </a:ext>
            </a:extLst>
          </p:cNvPr>
          <p:cNvSpPr>
            <a:spLocks noGrp="1"/>
          </p:cNvSpPr>
          <p:nvPr>
            <p:ph idx="1"/>
          </p:nvPr>
        </p:nvSpPr>
        <p:spPr>
          <a:xfrm>
            <a:off x="605197" y="1613434"/>
            <a:ext cx="3111668" cy="4594953"/>
          </a:xfrm>
        </p:spPr>
        <p:txBody>
          <a:bodyPr>
            <a:normAutofit/>
          </a:bodyPr>
          <a:lstStyle/>
          <a:p>
            <a:r>
              <a:rPr lang="es-MX" sz="1600" dirty="0"/>
              <a:t>Imanes naturales. La magnetita un potente imán natural, tiene la propiedad de atraer todas las sustancias magnéticas. Su característica de atraer trozos de hierro es natural esta compuesto por oxido de hierro. Las sustancias magnéticas son aquellas que son atraídas por la magnetita.</a:t>
            </a:r>
          </a:p>
        </p:txBody>
      </p:sp>
      <p:sp>
        <p:nvSpPr>
          <p:cNvPr id="18" name="Rectangle 13">
            <a:extLst>
              <a:ext uri="{FF2B5EF4-FFF2-40B4-BE49-F238E27FC236}">
                <a16:creationId xmlns:a16="http://schemas.microsoft.com/office/drawing/2014/main" id="{F884A938-C405-4F09-AA12-590BEE1DE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1" y="643467"/>
            <a:ext cx="7391400" cy="5564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n 4">
            <a:extLst>
              <a:ext uri="{FF2B5EF4-FFF2-40B4-BE49-F238E27FC236}">
                <a16:creationId xmlns:a16="http://schemas.microsoft.com/office/drawing/2014/main" id="{FA4FC9D0-4E41-49A0-93AA-F96C83065723}"/>
              </a:ext>
            </a:extLst>
          </p:cNvPr>
          <p:cNvPicPr>
            <a:picLocks noChangeAspect="1"/>
          </p:cNvPicPr>
          <p:nvPr/>
        </p:nvPicPr>
        <p:blipFill>
          <a:blip r:embed="rId2"/>
          <a:stretch>
            <a:fillRect/>
          </a:stretch>
        </p:blipFill>
        <p:spPr>
          <a:xfrm>
            <a:off x="5315597" y="1286933"/>
            <a:ext cx="4867086" cy="4277987"/>
          </a:xfrm>
          <a:prstGeom prst="rect">
            <a:avLst/>
          </a:prstGeom>
        </p:spPr>
      </p:pic>
    </p:spTree>
    <p:extLst>
      <p:ext uri="{BB962C8B-B14F-4D97-AF65-F5344CB8AC3E}">
        <p14:creationId xmlns:p14="http://schemas.microsoft.com/office/powerpoint/2010/main" val="3120538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B3D315-2706-4149-873C-331EDFAFEF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AB9EFE9-8309-4428-A17D-11BEF0F4E2BE}"/>
              </a:ext>
            </a:extLst>
          </p:cNvPr>
          <p:cNvSpPr>
            <a:spLocks noGrp="1"/>
          </p:cNvSpPr>
          <p:nvPr>
            <p:ph type="title"/>
          </p:nvPr>
        </p:nvSpPr>
        <p:spPr>
          <a:xfrm>
            <a:off x="1251678" y="949642"/>
            <a:ext cx="4882422" cy="1492132"/>
          </a:xfrm>
        </p:spPr>
        <p:txBody>
          <a:bodyPr>
            <a:normAutofit/>
          </a:bodyPr>
          <a:lstStyle/>
          <a:p>
            <a:r>
              <a:rPr lang="es-MX" sz="2400" dirty="0"/>
              <a:t>¿Qué es un imán natural Y QUE DIFERENCIA TIENE CON UN IMAN ARTIFICIAL?</a:t>
            </a:r>
            <a:br>
              <a:rPr lang="es-MX" sz="2400" dirty="0"/>
            </a:br>
            <a:endParaRPr lang="es-MX" sz="2400" dirty="0"/>
          </a:p>
        </p:txBody>
      </p:sp>
      <p:sp>
        <p:nvSpPr>
          <p:cNvPr id="11" name="Rectangle 10">
            <a:extLst>
              <a:ext uri="{FF2B5EF4-FFF2-40B4-BE49-F238E27FC236}">
                <a16:creationId xmlns:a16="http://schemas.microsoft.com/office/drawing/2014/main" id="{8D04E398-086D-467C-B390-9F9079FA7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64C6D5B4-A07E-4A3D-9322-7BF90ADD2292}"/>
              </a:ext>
            </a:extLst>
          </p:cNvPr>
          <p:cNvSpPr>
            <a:spLocks noGrp="1"/>
          </p:cNvSpPr>
          <p:nvPr>
            <p:ph idx="1"/>
          </p:nvPr>
        </p:nvSpPr>
        <p:spPr>
          <a:xfrm>
            <a:off x="1251678" y="2667000"/>
            <a:ext cx="4964065" cy="3212592"/>
          </a:xfrm>
        </p:spPr>
        <p:txBody>
          <a:bodyPr>
            <a:normAutofit/>
          </a:bodyPr>
          <a:lstStyle/>
          <a:p>
            <a:r>
              <a:rPr lang="es-MX" dirty="0">
                <a:solidFill>
                  <a:schemeClr val="tx1">
                    <a:lumMod val="85000"/>
                    <a:lumOff val="15000"/>
                  </a:schemeClr>
                </a:solidFill>
              </a:rPr>
              <a:t>Un imán natural es un mineral con propiedades magnéticas (magnetita). Un imán artificial es un cuerpo de material ferromagnético al que se le ha inducido un campo electromagnético. Un imán permanente está fabricado en acero imantado.</a:t>
            </a:r>
          </a:p>
        </p:txBody>
      </p:sp>
      <p:sp>
        <p:nvSpPr>
          <p:cNvPr id="13" name="Freeform 6">
            <a:extLst>
              <a:ext uri="{FF2B5EF4-FFF2-40B4-BE49-F238E27FC236}">
                <a16:creationId xmlns:a16="http://schemas.microsoft.com/office/drawing/2014/main" id="{20E344BB-E23E-4198-B2C7-8E752C6A95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90140" y="61344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pic>
        <p:nvPicPr>
          <p:cNvPr id="4" name="Imagen 3">
            <a:extLst>
              <a:ext uri="{FF2B5EF4-FFF2-40B4-BE49-F238E27FC236}">
                <a16:creationId xmlns:a16="http://schemas.microsoft.com/office/drawing/2014/main" id="{90BBF60C-D51B-4DF0-8511-9DB3B5285980}"/>
              </a:ext>
            </a:extLst>
          </p:cNvPr>
          <p:cNvPicPr>
            <a:picLocks noChangeAspect="1"/>
          </p:cNvPicPr>
          <p:nvPr/>
        </p:nvPicPr>
        <p:blipFill>
          <a:blip r:embed="rId2"/>
          <a:stretch>
            <a:fillRect/>
          </a:stretch>
        </p:blipFill>
        <p:spPr>
          <a:xfrm>
            <a:off x="7455788" y="1477108"/>
            <a:ext cx="1552139" cy="1573020"/>
          </a:xfrm>
          <a:prstGeom prst="rect">
            <a:avLst/>
          </a:prstGeom>
        </p:spPr>
      </p:pic>
      <p:pic>
        <p:nvPicPr>
          <p:cNvPr id="8" name="Imagen 7">
            <a:extLst>
              <a:ext uri="{FF2B5EF4-FFF2-40B4-BE49-F238E27FC236}">
                <a16:creationId xmlns:a16="http://schemas.microsoft.com/office/drawing/2014/main" id="{8C231358-D50E-474B-BC22-2215DDBF3009}"/>
              </a:ext>
            </a:extLst>
          </p:cNvPr>
          <p:cNvPicPr>
            <a:picLocks noChangeAspect="1"/>
          </p:cNvPicPr>
          <p:nvPr/>
        </p:nvPicPr>
        <p:blipFill>
          <a:blip r:embed="rId3"/>
          <a:stretch>
            <a:fillRect/>
          </a:stretch>
        </p:blipFill>
        <p:spPr>
          <a:xfrm>
            <a:off x="8951486" y="3428999"/>
            <a:ext cx="1552138" cy="1573019"/>
          </a:xfrm>
          <a:prstGeom prst="rect">
            <a:avLst/>
          </a:prstGeom>
        </p:spPr>
      </p:pic>
    </p:spTree>
    <p:extLst>
      <p:ext uri="{BB962C8B-B14F-4D97-AF65-F5344CB8AC3E}">
        <p14:creationId xmlns:p14="http://schemas.microsoft.com/office/powerpoint/2010/main" val="287009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56C51D-5AA5-49F1-A5EB-BFC1FBCEFAD0}"/>
              </a:ext>
            </a:extLst>
          </p:cNvPr>
          <p:cNvSpPr>
            <a:spLocks noGrp="1"/>
          </p:cNvSpPr>
          <p:nvPr>
            <p:ph type="title"/>
          </p:nvPr>
        </p:nvSpPr>
        <p:spPr/>
        <p:txBody>
          <a:bodyPr/>
          <a:lstStyle/>
          <a:p>
            <a:r>
              <a:rPr lang="es-MX" dirty="0"/>
              <a:t>¿Qué tipo de imanes hay?</a:t>
            </a:r>
          </a:p>
        </p:txBody>
      </p:sp>
      <p:sp>
        <p:nvSpPr>
          <p:cNvPr id="3" name="Marcador de contenido 2">
            <a:extLst>
              <a:ext uri="{FF2B5EF4-FFF2-40B4-BE49-F238E27FC236}">
                <a16:creationId xmlns:a16="http://schemas.microsoft.com/office/drawing/2014/main" id="{B99AB65C-3E4A-4379-A533-23D3268717CA}"/>
              </a:ext>
            </a:extLst>
          </p:cNvPr>
          <p:cNvSpPr>
            <a:spLocks noGrp="1"/>
          </p:cNvSpPr>
          <p:nvPr>
            <p:ph idx="1"/>
          </p:nvPr>
        </p:nvSpPr>
        <p:spPr/>
        <p:txBody>
          <a:bodyPr/>
          <a:lstStyle/>
          <a:p>
            <a:r>
              <a:rPr lang="es-MX" dirty="0"/>
              <a:t>Existen tres tipos de imanes, clasificados de acuerdo a su naturaleza en:</a:t>
            </a:r>
          </a:p>
          <a:p>
            <a:r>
              <a:rPr lang="es-MX" dirty="0"/>
              <a:t> naturales. ...</a:t>
            </a:r>
          </a:p>
          <a:p>
            <a:r>
              <a:rPr lang="es-MX" dirty="0"/>
              <a:t>Imanes artificiales permanentes. ...</a:t>
            </a:r>
          </a:p>
          <a:p>
            <a:r>
              <a:rPr lang="es-MX" dirty="0"/>
              <a:t>Imanes artificiales temporales. ...</a:t>
            </a:r>
          </a:p>
          <a:p>
            <a:r>
              <a:rPr lang="es-MX" dirty="0"/>
              <a:t>Electroimanes.</a:t>
            </a:r>
          </a:p>
        </p:txBody>
      </p:sp>
    </p:spTree>
    <p:extLst>
      <p:ext uri="{BB962C8B-B14F-4D97-AF65-F5344CB8AC3E}">
        <p14:creationId xmlns:p14="http://schemas.microsoft.com/office/powerpoint/2010/main" val="139658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AB8A07-A168-4F10-82C0-DE31EEFE5F00}"/>
              </a:ext>
            </a:extLst>
          </p:cNvPr>
          <p:cNvSpPr>
            <a:spLocks noGrp="1"/>
          </p:cNvSpPr>
          <p:nvPr>
            <p:ph type="title"/>
          </p:nvPr>
        </p:nvSpPr>
        <p:spPr>
          <a:xfrm>
            <a:off x="1251678" y="382385"/>
            <a:ext cx="10178322" cy="595515"/>
          </a:xfrm>
        </p:spPr>
        <p:txBody>
          <a:bodyPr>
            <a:normAutofit fontScale="90000"/>
          </a:bodyPr>
          <a:lstStyle/>
          <a:p>
            <a:r>
              <a:rPr lang="es-MX" dirty="0"/>
              <a:t>Cuadro sinóptico imanes</a:t>
            </a:r>
          </a:p>
        </p:txBody>
      </p:sp>
      <p:pic>
        <p:nvPicPr>
          <p:cNvPr id="4" name="Marcador de contenido 3">
            <a:extLst>
              <a:ext uri="{FF2B5EF4-FFF2-40B4-BE49-F238E27FC236}">
                <a16:creationId xmlns:a16="http://schemas.microsoft.com/office/drawing/2014/main" id="{8CD44F05-F60F-49D3-A6CC-5F294FB3EE34}"/>
              </a:ext>
            </a:extLst>
          </p:cNvPr>
          <p:cNvPicPr>
            <a:picLocks noGrp="1" noChangeAspect="1"/>
          </p:cNvPicPr>
          <p:nvPr>
            <p:ph idx="1"/>
          </p:nvPr>
        </p:nvPicPr>
        <p:blipFill rotWithShape="1">
          <a:blip r:embed="rId2"/>
          <a:srcRect b="5161"/>
          <a:stretch/>
        </p:blipFill>
        <p:spPr>
          <a:xfrm>
            <a:off x="1601372" y="1343661"/>
            <a:ext cx="8989255" cy="4649176"/>
          </a:xfrm>
          <a:prstGeom prst="rect">
            <a:avLst/>
          </a:prstGeom>
        </p:spPr>
      </p:pic>
    </p:spTree>
    <p:extLst>
      <p:ext uri="{BB962C8B-B14F-4D97-AF65-F5344CB8AC3E}">
        <p14:creationId xmlns:p14="http://schemas.microsoft.com/office/powerpoint/2010/main" val="1405576416"/>
      </p:ext>
    </p:extLst>
  </p:cSld>
  <p:clrMapOvr>
    <a:masterClrMapping/>
  </p:clrMapOvr>
</p:sld>
</file>

<file path=ppt/theme/theme1.xml><?xml version="1.0" encoding="utf-8"?>
<a:theme xmlns:a="http://schemas.openxmlformats.org/drawingml/2006/main" name="Distintivo">
  <a:themeElements>
    <a:clrScheme name="Distintivo">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Distintivo">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stintivo">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TM10001106[[fn=Distintivo]]</Template>
  <TotalTime>28</TotalTime>
  <Words>161</Words>
  <Application>Microsoft Office PowerPoint</Application>
  <PresentationFormat>Panorámica</PresentationFormat>
  <Paragraphs>13</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Gill Sans MT</vt:lpstr>
      <vt:lpstr>Impact</vt:lpstr>
      <vt:lpstr>Distintivo</vt:lpstr>
      <vt:lpstr>Imanes (NATURAL, MAGNETITA)</vt:lpstr>
      <vt:lpstr>IMANES NATURALES  </vt:lpstr>
      <vt:lpstr>¿Qué es un imán natural Y QUE DIFERENCIA TIENE CON UN IMAN ARTIFICIAL? </vt:lpstr>
      <vt:lpstr>¿Qué tipo de imanes hay?</vt:lpstr>
      <vt:lpstr>Cuadro sinóptico imanes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Imanes (NATURAL, MAGNETITA)</dc:title>
  <dc:creator>JESUS FRANCISCO GARCIA SOSA</dc:creator>
  <cp:lastModifiedBy>JESUS FRANCISCO GARCIA SOSA</cp:lastModifiedBy>
  <cp:revision>1</cp:revision>
  <dcterms:created xsi:type="dcterms:W3CDTF">2021-11-23T19:18:32Z</dcterms:created>
  <dcterms:modified xsi:type="dcterms:W3CDTF">2021-11-23T19:46:45Z</dcterms:modified>
</cp:coreProperties>
</file>